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9" r:id="rId4"/>
    <p:sldId id="258" r:id="rId5"/>
    <p:sldId id="261" r:id="rId6"/>
    <p:sldId id="262" r:id="rId7"/>
    <p:sldId id="263" r:id="rId8"/>
    <p:sldId id="270" r:id="rId9"/>
    <p:sldId id="277" r:id="rId10"/>
    <p:sldId id="278" r:id="rId11"/>
    <p:sldId id="279" r:id="rId12"/>
    <p:sldId id="272" r:id="rId13"/>
    <p:sldId id="280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25ED0-11B0-3683-53F0-D63EE891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17FBCA-9923-2894-4B7F-CF2E1733BF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C9424-DAC5-7549-3C44-7E0DA6DF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55E78B-5D70-90D0-BE90-9DCE3A2F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E2083-9401-E8A6-2EA3-3CF46051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7969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DA754-A61D-A8C7-6696-DF62D62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5942BD2-38F5-EFB8-8A81-312B0508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4B7740-0E83-194E-8F9D-CEB27B02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D95849-BF18-FB2E-A8BB-BF9F8118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A9C269-09F6-ED46-E25F-3F705FD7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061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F3A05C1-D931-73DC-476C-F15DBA500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3CA2AC-7C3F-BF0A-116A-869E82E09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53E47-0346-1956-106E-3065E5FD7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BFD10D-2851-0CA4-BA70-15CFBD69E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7FEEF0-3C91-FAE2-F0D0-114E5FD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24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65861-D469-DFD9-D313-8DE795DA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9FFDE-A2DF-1D8B-187C-55AE2419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72CAE0-63F2-57F9-D084-15E5D6DC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FCE6C3-8494-480B-EA15-0595C120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0996B5-2A1C-D2BB-0203-6E7E9AE2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07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95328-4EC5-E112-B631-DD745BF7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C94389-1E28-6643-E128-D21F5F01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0C2E83-4F3E-A4FE-CFD8-7AB3BCB7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152DDA-7A88-F0F2-E38D-19B88C7D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ACEEE9-924F-0CF2-29BA-D6F00047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769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FF76-B059-8B55-308F-078CD22D1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2F1BAA-FD64-48FE-6452-C5AB79621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2227C-B75D-43FD-395B-D15EB230A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BF98-985C-D350-53F0-6AE3E874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3FD3F3B-4D24-0F9F-F969-DB08BB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2492AA-AE34-0DFF-C09F-08EC8E77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631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90CC5-F6C0-3C36-F09A-B358C47DD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5E829-E4FE-DF31-FCF7-5294016FA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E3CC75-4D75-C064-DD61-83FFBDA6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3E79CB8-F49B-617C-F12B-CA8203C9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0C51E4-58AC-5D28-F154-3A7930CD0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ADF1B1B-BA60-26F2-81F9-26E4EFB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F5E565D-C461-777E-45DD-B7292133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5424A1-9F85-5A18-9235-F7D1416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142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4BB5B-D1DC-7C36-F5B1-EA8D0BD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F99142-99C5-C8C0-F087-051A26A92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6342611-47B9-251B-C523-A416D69C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55C5E9-5FB8-5B28-C743-7474379E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382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73077AD-D239-806A-1CA0-6A6897BA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C69810-6E5B-D002-A6A3-955C4AD6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6A45D9-EE03-052F-69E9-D1F21F88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10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D00A8-2C50-9143-AC9B-5804EA1C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36A-7E10-F670-FA43-6C74C20C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A3BEA3-D038-DCDC-2A65-9FE05ECBD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5680FB-47F1-82B3-CACB-DB98E3600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AE63C1A-026C-CB8D-DE0A-57D1E2833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5CA31E-FC2E-BFA3-C943-DB8AE231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41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38423-C7F3-8230-8A5C-FBD7E5396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9A07F6-6222-5213-DED7-CFF5509F8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80F4F-A5BD-53E2-57D3-75755B8A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4EAD55-7643-E8FC-0FFE-79410AD62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161233-179C-1041-7FE8-DF985A50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6EDB10-9879-8961-3BDC-EF518E8E6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6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FE363D2-8527-89A6-BA63-C31F5E70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2E2CCD7-C6BD-DD0F-A037-675790D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6208D0-8D10-1E39-35EA-1A26C66D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31EBF2-1D5D-5CAF-34A5-560D1BB47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713711-4E94-36EB-D7D4-2240F7B8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LEMBRE-SE DO SEU CRIADOR!</a:t>
            </a:r>
          </a:p>
          <a:p>
            <a:pPr algn="ctr"/>
            <a:r>
              <a:rPr lang="pt-BR" sz="3200" dirty="0">
                <a:solidFill>
                  <a:schemeClr val="bg1"/>
                </a:solidFill>
                <a:latin typeface="Montserrat Light" panose="00000400000000000000" pitchFamily="2" charset="0"/>
              </a:rPr>
              <a:t>Eclesiastes 12.1-7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8AD901E-34FE-09F6-5CC2-323644C33669}"/>
              </a:ext>
            </a:extLst>
          </p:cNvPr>
          <p:cNvSpPr txBox="1"/>
          <p:nvPr/>
        </p:nvSpPr>
        <p:spPr>
          <a:xfrm>
            <a:off x="101600" y="6512699"/>
            <a:ext cx="1209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Parte integrante da Lição 10: Lembre-se do seu Criador!– Cultura Cristã Kids Online. © 2025 Editora Cultura Cristã. Todos os direitos reservados. 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99ACA3C-1BEA-87A4-6A3C-3A390387515C}"/>
              </a:ext>
            </a:extLst>
          </p:cNvPr>
          <p:cNvSpPr/>
          <p:nvPr/>
        </p:nvSpPr>
        <p:spPr>
          <a:xfrm>
            <a:off x="0" y="5433460"/>
            <a:ext cx="12192000" cy="45719"/>
          </a:xfrm>
          <a:prstGeom prst="rect">
            <a:avLst/>
          </a:prstGeom>
          <a:solidFill>
            <a:srgbClr val="44A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C1B9F-CA40-F11A-183D-EA0A539DC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4671C34-E197-099E-47BB-24B0ED3E9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4" name="Imagem 3" descr="Homem com camisa azul&#10;&#10;O conteúdo gerado por IA pode estar incorreto.">
            <a:extLst>
              <a:ext uri="{FF2B5EF4-FFF2-40B4-BE49-F238E27FC236}">
                <a16:creationId xmlns:a16="http://schemas.microsoft.com/office/drawing/2014/main" id="{2B756BBC-2C77-3997-5031-EF988BD3C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7" t="192" r="12031" b="-192"/>
          <a:stretch>
            <a:fillRect/>
          </a:stretch>
        </p:blipFill>
        <p:spPr>
          <a:xfrm>
            <a:off x="3121451" y="215900"/>
            <a:ext cx="4698595" cy="6604000"/>
          </a:xfrm>
          <a:prstGeom prst="rect">
            <a:avLst/>
          </a:prstGeom>
        </p:spPr>
      </p:pic>
      <p:pic>
        <p:nvPicPr>
          <p:cNvPr id="6" name="Imagem 5" descr="Pessoa com a mão no bolso&#10;&#10;O conteúdo gerado por IA pode estar incorreto.">
            <a:extLst>
              <a:ext uri="{FF2B5EF4-FFF2-40B4-BE49-F238E27FC236}">
                <a16:creationId xmlns:a16="http://schemas.microsoft.com/office/drawing/2014/main" id="{5A0F66BC-3480-420A-1359-A255552F3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/>
          <a:stretch>
            <a:fillRect/>
          </a:stretch>
        </p:blipFill>
        <p:spPr>
          <a:xfrm>
            <a:off x="-152400" y="0"/>
            <a:ext cx="34008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61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26390-30FF-B5F2-2D30-64EB1FD26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B0FA2E2-94D1-9E4A-CE8D-55BC97159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4" name="Imagem 3" descr="Homem com camisa azul&#10;&#10;O conteúdo gerado por IA pode estar incorreto.">
            <a:extLst>
              <a:ext uri="{FF2B5EF4-FFF2-40B4-BE49-F238E27FC236}">
                <a16:creationId xmlns:a16="http://schemas.microsoft.com/office/drawing/2014/main" id="{C3FE6723-803C-AF6C-B2F4-20A62FD95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7" t="192" r="12031" b="-192"/>
          <a:stretch>
            <a:fillRect/>
          </a:stretch>
        </p:blipFill>
        <p:spPr>
          <a:xfrm>
            <a:off x="3121451" y="215900"/>
            <a:ext cx="4698595" cy="6604000"/>
          </a:xfrm>
          <a:prstGeom prst="rect">
            <a:avLst/>
          </a:prstGeom>
        </p:spPr>
      </p:pic>
      <p:pic>
        <p:nvPicPr>
          <p:cNvPr id="3" name="Imagem 2" descr="Homem em pé com chapéu&#10;&#10;O conteúdo gerado por IA pode estar incorreto.">
            <a:extLst>
              <a:ext uri="{FF2B5EF4-FFF2-40B4-BE49-F238E27FC236}">
                <a16:creationId xmlns:a16="http://schemas.microsoft.com/office/drawing/2014/main" id="{3E379A1C-37E7-F999-15D0-93FB43AF6B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646" y="38100"/>
            <a:ext cx="4193951" cy="6858000"/>
          </a:xfrm>
          <a:prstGeom prst="rect">
            <a:avLst/>
          </a:prstGeom>
        </p:spPr>
      </p:pic>
      <p:pic>
        <p:nvPicPr>
          <p:cNvPr id="6" name="Imagem 5" descr="Pessoa com a mão no bolso&#10;&#10;O conteúdo gerado por IA pode estar incorreto.">
            <a:extLst>
              <a:ext uri="{FF2B5EF4-FFF2-40B4-BE49-F238E27FC236}">
                <a16:creationId xmlns:a16="http://schemas.microsoft.com/office/drawing/2014/main" id="{D8E01ED6-F33F-CD41-1375-FD97CDC7E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/>
          <a:stretch>
            <a:fillRect/>
          </a:stretch>
        </p:blipFill>
        <p:spPr>
          <a:xfrm>
            <a:off x="-152400" y="0"/>
            <a:ext cx="34008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4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98430-6867-9AC0-3210-8AE9FCEA8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Homem com a mão no rosto&#10;&#10;O conteúdo gerado por IA pode estar incorreto.">
            <a:extLst>
              <a:ext uri="{FF2B5EF4-FFF2-40B4-BE49-F238E27FC236}">
                <a16:creationId xmlns:a16="http://schemas.microsoft.com/office/drawing/2014/main" id="{5446E8D4-09EB-407E-16D1-AAC0AB558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2" t="14529" r="362" b="11334"/>
          <a:stretch>
            <a:fillRect/>
          </a:stretch>
        </p:blipFill>
        <p:spPr>
          <a:xfrm>
            <a:off x="-88900" y="0"/>
            <a:ext cx="12280900" cy="6858000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065A3E2-AF8F-6742-447F-9FA67C926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85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0A2DB-9FD4-C1FF-0C80-3FCE7E375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3C690E5-FE2E-AD89-13E7-2213BA9ED2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FBFC4B1-941A-4359-59F4-7DE277686C1E}"/>
              </a:ext>
            </a:extLst>
          </p:cNvPr>
          <p:cNvSpPr txBox="1"/>
          <p:nvPr/>
        </p:nvSpPr>
        <p:spPr>
          <a:xfrm>
            <a:off x="3187700" y="1036965"/>
            <a:ext cx="863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“LEMBRA-TE</a:t>
            </a:r>
          </a:p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 DO TEU CRIADOR </a:t>
            </a:r>
          </a:p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NOS DIAS </a:t>
            </a:r>
          </a:p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DA TUA MOCIDADE [...]” </a:t>
            </a:r>
          </a:p>
          <a:p>
            <a:pPr algn="ctr"/>
            <a:endParaRPr lang="pt-BR" sz="4800" b="1" i="0" u="none" strike="noStrike" baseline="0" dirty="0">
              <a:latin typeface="Montserrat" pitchFamily="2" charset="0"/>
            </a:endParaRPr>
          </a:p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ECLESIASTES 12.1a</a:t>
            </a:r>
            <a:endParaRPr lang="pt-BR" sz="4800" b="1" dirty="0">
              <a:latin typeface="Montserrat" pitchFamily="2" charset="0"/>
            </a:endParaRPr>
          </a:p>
        </p:txBody>
      </p:sp>
      <p:pic>
        <p:nvPicPr>
          <p:cNvPr id="5" name="Imagem 4" descr="Pessoa com a mão no bolso&#10;&#10;O conteúdo gerado por IA pode estar incorreto.">
            <a:extLst>
              <a:ext uri="{FF2B5EF4-FFF2-40B4-BE49-F238E27FC236}">
                <a16:creationId xmlns:a16="http://schemas.microsoft.com/office/drawing/2014/main" id="{61072941-0660-DE7F-3995-182BDF832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/>
          <a:stretch>
            <a:fillRect/>
          </a:stretch>
        </p:blipFill>
        <p:spPr>
          <a:xfrm>
            <a:off x="76403" y="-31154"/>
            <a:ext cx="3416300" cy="688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7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sentado na cadeira&#10;&#10;O conteúdo gerado por IA pode estar incorreto.">
            <a:extLst>
              <a:ext uri="{FF2B5EF4-FFF2-40B4-BE49-F238E27FC236}">
                <a16:creationId xmlns:a16="http://schemas.microsoft.com/office/drawing/2014/main" id="{4EA4AC61-B299-6C35-C620-E58A4C225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3336" cy="6858000"/>
          </a:xfrm>
          <a:prstGeom prst="rect">
            <a:avLst/>
          </a:prstGeom>
        </p:spPr>
      </p:pic>
      <p:pic>
        <p:nvPicPr>
          <p:cNvPr id="5" name="Imagem 4" descr="Homem em pé na cozinha&#10;&#10;O conteúdo gerado por IA pode estar incorreto.">
            <a:extLst>
              <a:ext uri="{FF2B5EF4-FFF2-40B4-BE49-F238E27FC236}">
                <a16:creationId xmlns:a16="http://schemas.microsoft.com/office/drawing/2014/main" id="{F005A777-8222-8C10-8B49-96B9916B2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8" r="12971"/>
          <a:stretch>
            <a:fillRect/>
          </a:stretch>
        </p:blipFill>
        <p:spPr>
          <a:xfrm>
            <a:off x="4686300" y="0"/>
            <a:ext cx="7505700" cy="6858000"/>
          </a:xfrm>
          <a:prstGeom prst="rect">
            <a:avLst/>
          </a:prstGeom>
        </p:spPr>
      </p:pic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E11F308-8DA6-1C89-B5D8-23DA432635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8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com a boca aberta&#10;&#10;O conteúdo gerado por IA pode estar incorreto.">
            <a:extLst>
              <a:ext uri="{FF2B5EF4-FFF2-40B4-BE49-F238E27FC236}">
                <a16:creationId xmlns:a16="http://schemas.microsoft.com/office/drawing/2014/main" id="{937AEBC6-0545-17A2-74B6-449B97F8E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0"/>
          <a:stretch>
            <a:fillRect/>
          </a:stretch>
        </p:blipFill>
        <p:spPr>
          <a:xfrm>
            <a:off x="414956" y="0"/>
            <a:ext cx="11442700" cy="6858000"/>
          </a:xfrm>
          <a:prstGeom prst="rect">
            <a:avLst/>
          </a:prstGeom>
        </p:spPr>
      </p:pic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6D58FB1-6317-B8CC-4DDA-7761CF7A43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93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com a mão no rosto&#10;&#10;O conteúdo gerado por IA pode estar incorreto.">
            <a:extLst>
              <a:ext uri="{FF2B5EF4-FFF2-40B4-BE49-F238E27FC236}">
                <a16:creationId xmlns:a16="http://schemas.microsoft.com/office/drawing/2014/main" id="{423FC30D-FBD9-05DF-FEB4-525E0CD8E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9"/>
          <a:stretch>
            <a:fillRect/>
          </a:stretch>
        </p:blipFill>
        <p:spPr>
          <a:xfrm>
            <a:off x="1695450" y="0"/>
            <a:ext cx="8801100" cy="6852830"/>
          </a:xfrm>
          <a:prstGeom prst="rect">
            <a:avLst/>
          </a:prstGeom>
        </p:spPr>
      </p:pic>
      <p:pic>
        <p:nvPicPr>
          <p:cNvPr id="9" name="Imagem 8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61F9D4B-6B0E-84EE-E3A4-5CCF09FC6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34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88D337-8A8E-0237-EDB2-4BFAB108E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Homem com a mão no rosto&#10;&#10;O conteúdo gerado por IA pode estar incorreto.">
            <a:extLst>
              <a:ext uri="{FF2B5EF4-FFF2-40B4-BE49-F238E27FC236}">
                <a16:creationId xmlns:a16="http://schemas.microsoft.com/office/drawing/2014/main" id="{D115ACB9-4D56-8B05-A86A-A054A6A0E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" t="2802" r="3245" b="7778"/>
          <a:stretch>
            <a:fillRect/>
          </a:stretch>
        </p:blipFill>
        <p:spPr>
          <a:xfrm>
            <a:off x="919162" y="0"/>
            <a:ext cx="10353676" cy="6858000"/>
          </a:xfrm>
          <a:prstGeom prst="rect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64C2770-2003-2D5B-2338-73A90DD7C7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26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7D5F31-E818-0CE5-5ABB-D446197F4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omem com a mão no rosto&#10;&#10;O conteúdo gerado por IA pode estar incorreto.">
            <a:extLst>
              <a:ext uri="{FF2B5EF4-FFF2-40B4-BE49-F238E27FC236}">
                <a16:creationId xmlns:a16="http://schemas.microsoft.com/office/drawing/2014/main" id="{1741CDB0-EB34-902D-F921-C73100BBA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84" y="0"/>
            <a:ext cx="10275831" cy="6858000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AF4C7F4-B916-1C30-AA6F-D7D9DCB1F5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4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CA404AF-46B5-5E3C-CC99-6234C56150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922" r="1859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B9C5EFE-8C3E-6555-BC91-EDBA64D9FD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96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DDDCB-3784-26FC-AAA7-2C8C79768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A295E0DE-8D39-D82C-0582-FB64ED6998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922" r="1859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3" name="Imagem 2" descr="Foto preta e branca de uma casa&#10;&#10;O conteúdo gerado por IA pode estar incorreto.">
            <a:extLst>
              <a:ext uri="{FF2B5EF4-FFF2-40B4-BE49-F238E27FC236}">
                <a16:creationId xmlns:a16="http://schemas.microsoft.com/office/drawing/2014/main" id="{3170C45C-5C6D-E020-9240-6EBDBFA2AE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" r="4833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87BEA93-E856-FF24-2A42-8F6AB8CE1E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7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73E60-F9F7-A9F1-BD84-C764BA7BA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107395B-4819-D9FC-F85B-6B0CCC881B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6" name="Imagem 5" descr="Pessoa com a mão no bolso&#10;&#10;O conteúdo gerado por IA pode estar incorreto.">
            <a:extLst>
              <a:ext uri="{FF2B5EF4-FFF2-40B4-BE49-F238E27FC236}">
                <a16:creationId xmlns:a16="http://schemas.microsoft.com/office/drawing/2014/main" id="{B527EC5D-305C-C21B-BEC5-118E999A8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1"/>
          <a:stretch>
            <a:fillRect/>
          </a:stretch>
        </p:blipFill>
        <p:spPr>
          <a:xfrm>
            <a:off x="-152400" y="0"/>
            <a:ext cx="34008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539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48</Words>
  <Application>Microsoft Office PowerPoint</Application>
  <PresentationFormat>Widescreen</PresentationFormat>
  <Paragraphs>9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Arial Rounded MT Bold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9</cp:revision>
  <dcterms:created xsi:type="dcterms:W3CDTF">2025-06-23T20:31:56Z</dcterms:created>
  <dcterms:modified xsi:type="dcterms:W3CDTF">2025-06-24T20:08:57Z</dcterms:modified>
</cp:coreProperties>
</file>